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828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B0D6406-3A6F-46C8-ADF4-17DC17E7100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6BE5A21-BB88-4047-9FFE-42ACDC6FE2C9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6406-3A6F-46C8-ADF4-17DC17E7100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5A21-BB88-4047-9FFE-42ACDC6FE2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6406-3A6F-46C8-ADF4-17DC17E7100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5A21-BB88-4047-9FFE-42ACDC6FE2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6406-3A6F-46C8-ADF4-17DC17E7100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5A21-BB88-4047-9FFE-42ACDC6FE2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6406-3A6F-46C8-ADF4-17DC17E7100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5A21-BB88-4047-9FFE-42ACDC6FE2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6406-3A6F-46C8-ADF4-17DC17E7100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5A21-BB88-4047-9FFE-42ACDC6FE2C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6406-3A6F-46C8-ADF4-17DC17E7100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5A21-BB88-4047-9FFE-42ACDC6FE2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6406-3A6F-46C8-ADF4-17DC17E7100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5A21-BB88-4047-9FFE-42ACDC6FE2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6406-3A6F-46C8-ADF4-17DC17E7100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5A21-BB88-4047-9FFE-42ACDC6FE2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6406-3A6F-46C8-ADF4-17DC17E7100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5A21-BB88-4047-9FFE-42ACDC6FE2C9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D6406-3A6F-46C8-ADF4-17DC17E7100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BE5A21-BB88-4047-9FFE-42ACDC6FE2C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B0D6406-3A6F-46C8-ADF4-17DC17E71009}" type="datetimeFigureOut">
              <a:rPr lang="en-US" smtClean="0"/>
              <a:t>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6BE5A21-BB88-4047-9FFE-42ACDC6FE2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Tax, Tips, Markups, </a:t>
            </a:r>
            <a:r>
              <a:rPr lang="en-US" dirty="0" smtClean="0"/>
              <a:t> Discount, &amp; Interest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40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"/>
            <a:ext cx="7024744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95401"/>
            <a:ext cx="6777317" cy="1600200"/>
          </a:xfrm>
        </p:spPr>
        <p:txBody>
          <a:bodyPr/>
          <a:lstStyle/>
          <a:p>
            <a:r>
              <a:rPr lang="en-US" dirty="0" smtClean="0"/>
              <a:t>A DVD normally costs $22.  This week it is on sale for 25% off.  What is the new sales price of the DVD?</a:t>
            </a: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26670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the % and change it to a decimal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724400" y="266700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25% = 0.25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3470241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the decimal &amp; multiply it with the original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24400" y="3468469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0.25 x 22 = 5.5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3931906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This is the discount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4334470"/>
            <a:ext cx="2895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the discount and subtract it from the price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724400" y="4611469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22 – 5.5 = $16.50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724400" y="5257800"/>
            <a:ext cx="289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So, the DVD now costs $16.50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015279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*money paid regularly at a particular rate for the use of money borrowed or for money being invested</a:t>
            </a:r>
          </a:p>
          <a:p>
            <a:endParaRPr lang="en-US" dirty="0"/>
          </a:p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Use the formula I = PRT</a:t>
            </a:r>
          </a:p>
          <a:p>
            <a:pPr lvl="2"/>
            <a:r>
              <a:rPr lang="en-US" dirty="0" smtClean="0"/>
              <a:t>P = principal amount borrowed/invested</a:t>
            </a:r>
          </a:p>
          <a:p>
            <a:pPr lvl="2"/>
            <a:r>
              <a:rPr lang="en-US" dirty="0" smtClean="0"/>
              <a:t>R = interest rate (the %)</a:t>
            </a:r>
          </a:p>
          <a:p>
            <a:pPr lvl="2"/>
            <a:r>
              <a:rPr lang="en-US" dirty="0" smtClean="0"/>
              <a:t>T = time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46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3"/>
            <a:ext cx="6777317" cy="1410148"/>
          </a:xfrm>
        </p:spPr>
        <p:txBody>
          <a:bodyPr/>
          <a:lstStyle/>
          <a:p>
            <a:r>
              <a:rPr lang="en-US" dirty="0" smtClean="0"/>
              <a:t>How much interest is earned in 5 years on $3,000 invested at an interest rate of 9% per year?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752600" y="3702124"/>
            <a:ext cx="5029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 = PRT</a:t>
            </a:r>
          </a:p>
          <a:p>
            <a:r>
              <a:rPr lang="en-US" dirty="0" smtClean="0"/>
              <a:t>x = 3,000(9%)(5)</a:t>
            </a:r>
          </a:p>
          <a:p>
            <a:r>
              <a:rPr lang="en-US" dirty="0" smtClean="0"/>
              <a:t>x = 1,350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6143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338508" cy="3508977"/>
          </a:xfrm>
        </p:spPr>
        <p:txBody>
          <a:bodyPr/>
          <a:lstStyle/>
          <a:p>
            <a:r>
              <a:rPr lang="en-US" dirty="0" smtClean="0"/>
              <a:t>*additional amount of money charged on items that people buy</a:t>
            </a:r>
          </a:p>
          <a:p>
            <a:endParaRPr lang="en-US" dirty="0"/>
          </a:p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Take the sales tax and change it to a decimal</a:t>
            </a:r>
          </a:p>
          <a:p>
            <a:pPr lvl="1"/>
            <a:r>
              <a:rPr lang="en-US" dirty="0" smtClean="0"/>
              <a:t>Multiply the decimal by the original price</a:t>
            </a:r>
          </a:p>
          <a:p>
            <a:pPr lvl="1"/>
            <a:r>
              <a:rPr lang="en-US" dirty="0" smtClean="0"/>
              <a:t>Add the product to the original price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482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0"/>
            <a:ext cx="7024744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219200"/>
            <a:ext cx="6777317" cy="1333948"/>
          </a:xfrm>
        </p:spPr>
        <p:txBody>
          <a:bodyPr/>
          <a:lstStyle/>
          <a:p>
            <a:r>
              <a:rPr lang="en-US" dirty="0" smtClean="0"/>
              <a:t>Drew wants to buy exercise equipment that costs $140.  The sales tax is 5.75%.  What is the total cost of the equipment?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28956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5.75 and turn it into a decimal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48200" y="2895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5.75% = 0.0575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3849469"/>
            <a:ext cx="3124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the decimal &amp; multiply it with the original price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648200" y="3844636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0.0575 x 140 = 8.05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662055" y="4311134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This is the amount of tax he will pay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066800" y="5181600"/>
            <a:ext cx="3124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the tax and add it to the original price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662055" y="51816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8.05 + 140 = $148.05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495800" y="5827931"/>
            <a:ext cx="411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So, Drew will pay $148.05 for the equipment.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6764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*small amount of money in return for a service</a:t>
            </a:r>
          </a:p>
          <a:p>
            <a:endParaRPr lang="en-US" dirty="0"/>
          </a:p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Take the % and change it to a decimal</a:t>
            </a:r>
          </a:p>
          <a:p>
            <a:pPr lvl="1"/>
            <a:r>
              <a:rPr lang="en-US" dirty="0" smtClean="0"/>
              <a:t>Multiply the decimal with the original cost</a:t>
            </a:r>
          </a:p>
          <a:p>
            <a:pPr lvl="1"/>
            <a:r>
              <a:rPr lang="en-US" dirty="0" smtClean="0"/>
              <a:t>Add the product to the original cost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24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52400"/>
            <a:ext cx="7024744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371600"/>
            <a:ext cx="6777317" cy="1486348"/>
          </a:xfrm>
        </p:spPr>
        <p:txBody>
          <a:bodyPr/>
          <a:lstStyle/>
          <a:p>
            <a:r>
              <a:rPr lang="en-US" dirty="0" smtClean="0"/>
              <a:t>A customer wants to tip 15% on a restaurant bill that is $35.  What will be the total bill with tip?</a:t>
            </a:r>
          </a:p>
          <a:p>
            <a:pPr marL="6858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28194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the % and change it to a decimal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43400" y="2819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15% = 0.15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838200" y="37338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Take the decimal and multiply it with the bill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3745468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0.15 x 35 = 5.25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4195465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 smtClean="0"/>
              <a:t>This answer is the tip</a:t>
            </a:r>
            <a:endParaRPr lang="en-US" i="1" dirty="0"/>
          </a:p>
        </p:txBody>
      </p:sp>
      <p:sp>
        <p:nvSpPr>
          <p:cNvPr id="9" name="TextBox 8"/>
          <p:cNvSpPr txBox="1"/>
          <p:nvPr/>
        </p:nvSpPr>
        <p:spPr>
          <a:xfrm>
            <a:off x="838200" y="4724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Add the tip to the total bill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343400" y="47244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5.25 + 35 = $40.25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315691" y="5410200"/>
            <a:ext cx="32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So, the customer will pay a total of $40.25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852055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381000"/>
            <a:ext cx="7024744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524001"/>
            <a:ext cx="6777317" cy="2438400"/>
          </a:xfrm>
        </p:spPr>
        <p:txBody>
          <a:bodyPr/>
          <a:lstStyle/>
          <a:p>
            <a:r>
              <a:rPr lang="en-US" dirty="0" smtClean="0"/>
              <a:t>Julie’s family goes out to eat.  The restaurant automatically added an 18% gratuity to their bill since they are a party of 8.  The total bill after the automatic 18% gratuity was $257.80.  What was the price of the bill before the 18% gratuity?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212950" y="3962401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Let x = original bill</a:t>
            </a:r>
          </a:p>
          <a:p>
            <a:r>
              <a:rPr lang="en-US" dirty="0" smtClean="0"/>
              <a:t>So, 0.18x = gratuity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218637" y="48006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+ 0.18x = $257.80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505200" y="5177134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1.18x = 257.80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733800" y="5593727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218.47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943600" y="5200765"/>
            <a:ext cx="243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price of the bill before gratuity was $218.47.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582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*When a store sells an item for more than it paid for it</a:t>
            </a:r>
          </a:p>
          <a:p>
            <a:endParaRPr lang="en-US" dirty="0"/>
          </a:p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Find the difference between the original and new price</a:t>
            </a:r>
          </a:p>
          <a:p>
            <a:pPr lvl="1"/>
            <a:r>
              <a:rPr lang="en-US" dirty="0" smtClean="0"/>
              <a:t>Set that up in the “is” spot and put the original amount in the “of” spot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527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6200"/>
            <a:ext cx="7024744" cy="1143000"/>
          </a:xfrm>
        </p:spPr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447801"/>
            <a:ext cx="6777317" cy="1447800"/>
          </a:xfrm>
        </p:spPr>
        <p:txBody>
          <a:bodyPr/>
          <a:lstStyle/>
          <a:p>
            <a:r>
              <a:rPr lang="en-US" dirty="0" smtClean="0"/>
              <a:t>A store pays $56 for a GPS navigation system.  They sell it for $89.  What is the markup on the GPS as a percentage?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3124202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89-56 = 33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042615" y="3814468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 33 </a:t>
            </a:r>
            <a:r>
              <a:rPr lang="en-US" dirty="0" smtClean="0"/>
              <a:t> = </a:t>
            </a:r>
            <a:r>
              <a:rPr lang="en-US" u="sng" dirty="0" smtClean="0"/>
              <a:t> x </a:t>
            </a:r>
            <a:r>
              <a:rPr lang="en-US" dirty="0" smtClean="0"/>
              <a:t>	</a:t>
            </a:r>
          </a:p>
          <a:p>
            <a:r>
              <a:rPr lang="en-US" dirty="0" smtClean="0"/>
              <a:t> 56    100</a:t>
            </a:r>
            <a:endParaRPr lang="en-US" dirty="0"/>
          </a:p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042615" y="4737798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56x = 3300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5287333"/>
            <a:ext cx="533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 = 58.9   … The markup of the GPS is 59%. </a:t>
            </a:r>
          </a:p>
        </p:txBody>
      </p:sp>
    </p:spTree>
    <p:extLst>
      <p:ext uri="{BB962C8B-B14F-4D97-AF65-F5344CB8AC3E}">
        <p14:creationId xmlns:p14="http://schemas.microsoft.com/office/powerpoint/2010/main" val="1458376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12" grpId="0"/>
      <p:bldP spid="13" grpId="0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6957508" cy="3508977"/>
          </a:xfrm>
        </p:spPr>
        <p:txBody>
          <a:bodyPr/>
          <a:lstStyle/>
          <a:p>
            <a:r>
              <a:rPr lang="en-US" dirty="0" smtClean="0"/>
              <a:t>*amount by which the regular price of an item is reduced</a:t>
            </a:r>
          </a:p>
          <a:p>
            <a:endParaRPr lang="en-US" dirty="0"/>
          </a:p>
          <a:p>
            <a:r>
              <a:rPr lang="en-US" dirty="0" smtClean="0"/>
              <a:t>Steps:</a:t>
            </a:r>
          </a:p>
          <a:p>
            <a:pPr lvl="1"/>
            <a:r>
              <a:rPr lang="en-US" dirty="0" smtClean="0"/>
              <a:t>Take the % and change it to a decimal</a:t>
            </a:r>
          </a:p>
          <a:p>
            <a:pPr lvl="1"/>
            <a:r>
              <a:rPr lang="en-US" dirty="0" smtClean="0"/>
              <a:t>Take the decimal and multiply it with the original price</a:t>
            </a:r>
          </a:p>
          <a:p>
            <a:pPr lvl="1"/>
            <a:r>
              <a:rPr lang="en-US" dirty="0" smtClean="0"/>
              <a:t>Subtract the product from the regular price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350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190</TotalTime>
  <Words>643</Words>
  <Application>Microsoft Office PowerPoint</Application>
  <PresentationFormat>On-screen Show (4:3)</PresentationFormat>
  <Paragraphs>86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Century Gothic</vt:lpstr>
      <vt:lpstr>Wingdings 2</vt:lpstr>
      <vt:lpstr>Austin</vt:lpstr>
      <vt:lpstr>Tax, Tips, Markups,  Discount, &amp; Interest</vt:lpstr>
      <vt:lpstr>Sales Tax</vt:lpstr>
      <vt:lpstr>EXAMPLE</vt:lpstr>
      <vt:lpstr>Tips</vt:lpstr>
      <vt:lpstr>EXAMPLE</vt:lpstr>
      <vt:lpstr>EXAMPLE</vt:lpstr>
      <vt:lpstr>Markups</vt:lpstr>
      <vt:lpstr>EXAMPLE</vt:lpstr>
      <vt:lpstr>Discount</vt:lpstr>
      <vt:lpstr>EXAMPLE</vt:lpstr>
      <vt:lpstr>Interest</vt:lpstr>
      <vt:lpstr>EXAMPLE</vt:lpstr>
    </vt:vector>
  </TitlesOfParts>
  <Company>Hazleton Area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Tax, Tips, &amp; Markups</dc:title>
  <dc:creator>User</dc:creator>
  <cp:lastModifiedBy>User</cp:lastModifiedBy>
  <cp:revision>9</cp:revision>
  <dcterms:created xsi:type="dcterms:W3CDTF">2016-03-16T16:10:44Z</dcterms:created>
  <dcterms:modified xsi:type="dcterms:W3CDTF">2020-02-18T15:54:40Z</dcterms:modified>
</cp:coreProperties>
</file>